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110" y="2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2137-0EEF-4975-82E5-991CCBFBC7C0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BE20-D0A5-4EFC-9D35-835B5F7B2A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0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BE20-D0A5-4EFC-9D35-835B5F7B2A1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68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7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4.jpg" /><Relationship Id="rId5" Type="http://schemas.openxmlformats.org/officeDocument/2006/relationships/image" Target="../media/image3.jpg" /><Relationship Id="rId4" Type="http://schemas.openxmlformats.org/officeDocument/2006/relationships/image" Target="../media/image2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70D3BB76-8949-4CF0-A2AB-B9CB0B8735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1794DAEC-13A6-485F-AF0A-77F61AE6F0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49045" y="3149435"/>
            <a:ext cx="3275013" cy="3275670"/>
          </a:xfrm>
          <a:custGeom>
            <a:avLst/>
            <a:gdLst>
              <a:gd name="connsiteX0" fmla="*/ 2869239 w 3275013"/>
              <a:gd name="connsiteY0" fmla="*/ 0 h 3275670"/>
              <a:gd name="connsiteX1" fmla="*/ 3275013 w 3275013"/>
              <a:gd name="connsiteY1" fmla="*/ 0 h 3275670"/>
              <a:gd name="connsiteX2" fmla="*/ 3275013 w 3275013"/>
              <a:gd name="connsiteY2" fmla="*/ 3275670 h 3275670"/>
              <a:gd name="connsiteX3" fmla="*/ 0 w 3275013"/>
              <a:gd name="connsiteY3" fmla="*/ 3275670 h 3275670"/>
              <a:gd name="connsiteX4" fmla="*/ 0 w 3275013"/>
              <a:gd name="connsiteY4" fmla="*/ 2890368 h 3275670"/>
              <a:gd name="connsiteX5" fmla="*/ 2869239 w 3275013"/>
              <a:gd name="connsiteY5" fmla="*/ 2890809 h 32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013" h="3275670">
                <a:moveTo>
                  <a:pt x="2869239" y="0"/>
                </a:moveTo>
                <a:lnTo>
                  <a:pt x="3275013" y="0"/>
                </a:lnTo>
                <a:lnTo>
                  <a:pt x="3275013" y="3275670"/>
                </a:lnTo>
                <a:lnTo>
                  <a:pt x="0" y="3275670"/>
                </a:lnTo>
                <a:lnTo>
                  <a:pt x="0" y="2890368"/>
                </a:lnTo>
                <a:lnTo>
                  <a:pt x="2869239" y="2890809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5FF39634-9D58-45BA-8073-5E672C66D0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3275668"/>
          </a:xfrm>
          <a:custGeom>
            <a:avLst/>
            <a:gdLst>
              <a:gd name="connsiteX0" fmla="*/ 3275668 w 3275668"/>
              <a:gd name="connsiteY0" fmla="*/ 3275668 h 3275668"/>
              <a:gd name="connsiteX1" fmla="*/ 655 w 3275668"/>
              <a:gd name="connsiteY1" fmla="*/ 3275668 h 3275668"/>
              <a:gd name="connsiteX2" fmla="*/ 0 w 3275668"/>
              <a:gd name="connsiteY2" fmla="*/ 2889925 h 3275668"/>
              <a:gd name="connsiteX3" fmla="*/ 2869894 w 3275668"/>
              <a:gd name="connsiteY3" fmla="*/ 2891248 h 3275668"/>
              <a:gd name="connsiteX4" fmla="*/ 2869894 w 3275668"/>
              <a:gd name="connsiteY4" fmla="*/ 0 h 3275668"/>
              <a:gd name="connsiteX5" fmla="*/ 3275668 w 3275668"/>
              <a:gd name="connsiteY5" fmla="*/ 0 h 327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3275668">
                <a:moveTo>
                  <a:pt x="3275668" y="3275668"/>
                </a:moveTo>
                <a:lnTo>
                  <a:pt x="655" y="3275668"/>
                </a:lnTo>
                <a:cubicBezTo>
                  <a:pt x="-655" y="3142531"/>
                  <a:pt x="1310" y="3023062"/>
                  <a:pt x="0" y="2889925"/>
                </a:cubicBezTo>
                <a:lnTo>
                  <a:pt x="2869894" y="289124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022A4-FD94-4C1C-8872-6FEA191F7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091" y="1422833"/>
            <a:ext cx="6074564" cy="4204392"/>
          </a:xfrm>
        </p:spPr>
        <p:txBody>
          <a:bodyPr anchor="t">
            <a:normAutofit/>
          </a:bodyPr>
          <a:lstStyle/>
          <a:p>
            <a:pPr algn="l"/>
            <a:r>
              <a:rPr lang="nl-NL"/>
              <a:t>Industrieel product ontwerpen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2B2F20-CCA6-49E3-B410-C7525F9F1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4926" y="3149435"/>
            <a:ext cx="3025202" cy="3275669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NL"/>
              <a:t>Gemaakt door: Gijs Huijbregts</a:t>
            </a:r>
          </a:p>
          <a:p>
            <a:pPr algn="l">
              <a:spcAft>
                <a:spcPts val="600"/>
              </a:spcAft>
            </a:pPr>
            <a:r>
              <a:rPr lang="nl-NL"/>
              <a:t>Klas: MTD1A4</a:t>
            </a:r>
          </a:p>
          <a:p>
            <a:pPr algn="l">
              <a:spcAft>
                <a:spcPts val="600"/>
              </a:spcAft>
            </a:pPr>
            <a:r>
              <a:rPr lang="nl-NL"/>
              <a:t>Datum: 4-10-2017</a:t>
            </a:r>
          </a:p>
        </p:txBody>
      </p:sp>
    </p:spTree>
    <p:extLst>
      <p:ext uri="{BB962C8B-B14F-4D97-AF65-F5344CB8AC3E}">
        <p14:creationId xmlns:p14="http://schemas.microsoft.com/office/powerpoint/2010/main" val="364461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FF18F-9AC8-4FDB-889F-64C11DF2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14" y="660191"/>
            <a:ext cx="5114926" cy="1654298"/>
          </a:xfrm>
        </p:spPr>
        <p:txBody>
          <a:bodyPr/>
          <a:lstStyle/>
          <a:p>
            <a:r>
              <a:rPr lang="nl-NL" sz="4400" dirty="0"/>
              <a:t>Wat voor display ga ik maken?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433B9E6-A24A-40AE-A154-1FFDE1828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2438" y="1"/>
            <a:ext cx="4409230" cy="247947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A7B6CF-19DB-4CF1-9605-FBF8E4CF3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714" y="2479477"/>
            <a:ext cx="4966123" cy="3011056"/>
          </a:xfrm>
        </p:spPr>
        <p:txBody>
          <a:bodyPr/>
          <a:lstStyle/>
          <a:p>
            <a:r>
              <a:rPr lang="nl-NL" dirty="0"/>
              <a:t>Ik ga een display maken voor Samsung producten: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Samsung Gear </a:t>
            </a:r>
            <a:r>
              <a:rPr lang="nl-NL" dirty="0" err="1"/>
              <a:t>IconX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Samsung Gear S3 frontier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Samsung Galaxy Tab 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Samsung Wireless </a:t>
            </a:r>
            <a:r>
              <a:rPr lang="nl-NL" dirty="0" err="1"/>
              <a:t>Charger</a:t>
            </a:r>
            <a:r>
              <a:rPr lang="nl-NL" dirty="0"/>
              <a:t>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Samsung Galaxy S7</a:t>
            </a:r>
          </a:p>
          <a:p>
            <a:endParaRPr lang="nl-NL" dirty="0"/>
          </a:p>
        </p:txBody>
      </p:sp>
      <p:pic>
        <p:nvPicPr>
          <p:cNvPr id="11" name="Afbeelding 10" descr="Afbeelding met laptop, elektronica, computer, zitten&#10;&#10;Beschrijving is gegenereerd met zeer hoge betrouwbaarheid">
            <a:extLst>
              <a:ext uri="{FF2B5EF4-FFF2-40B4-BE49-F238E27FC236}">
                <a16:creationId xmlns:a16="http://schemas.microsoft.com/office/drawing/2014/main" id="{B457ACB3-9250-4DAA-B89A-B44817F12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38" y="2479478"/>
            <a:ext cx="2891715" cy="216878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9832A0-0409-46D9-A2D5-5536E469F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99" r="17561"/>
          <a:stretch/>
        </p:blipFill>
        <p:spPr>
          <a:xfrm>
            <a:off x="9941668" y="0"/>
            <a:ext cx="2250332" cy="2470826"/>
          </a:xfrm>
          <a:prstGeom prst="rect">
            <a:avLst/>
          </a:prstGeom>
        </p:spPr>
      </p:pic>
      <p:pic>
        <p:nvPicPr>
          <p:cNvPr id="15" name="Afbeelding 14" descr="Afbeelding met tafel, kop&#10;&#10;Beschrijving is gegenereerd met hoge betrouwbaarheid">
            <a:extLst>
              <a:ext uri="{FF2B5EF4-FFF2-40B4-BE49-F238E27FC236}">
                <a16:creationId xmlns:a16="http://schemas.microsoft.com/office/drawing/2014/main" id="{D1DF6006-E20B-4818-B0E0-6368837EAA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" t="10298" r="722" b="6133"/>
          <a:stretch/>
        </p:blipFill>
        <p:spPr>
          <a:xfrm>
            <a:off x="8424153" y="2475702"/>
            <a:ext cx="3881336" cy="2181213"/>
          </a:xfrm>
          <a:prstGeom prst="rect">
            <a:avLst/>
          </a:prstGeom>
        </p:spPr>
      </p:pic>
      <p:pic>
        <p:nvPicPr>
          <p:cNvPr id="17" name="Afbeelding 16" descr="Afbeelding met monitor, binnen, computer, zwart&#10;&#10;Beschrijving is gegenereerd met zeer hoge betrouwbaarheid">
            <a:extLst>
              <a:ext uri="{FF2B5EF4-FFF2-40B4-BE49-F238E27FC236}">
                <a16:creationId xmlns:a16="http://schemas.microsoft.com/office/drawing/2014/main" id="{6BF85954-8DCB-497E-900D-EF6F44F57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449" y="4656915"/>
            <a:ext cx="4000668" cy="22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29B3212F-8D0B-45C2-97FD-44B0189C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r="15088"/>
          <a:stretch/>
        </p:blipFill>
        <p:spPr>
          <a:xfrm rot="5400000">
            <a:off x="2826031" y="565610"/>
            <a:ext cx="6539935" cy="572210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DDB5DFF-7E4A-4D07-A3EC-35EA9DE7859B}"/>
              </a:ext>
            </a:extLst>
          </p:cNvPr>
          <p:cNvSpPr txBox="1"/>
          <p:nvPr/>
        </p:nvSpPr>
        <p:spPr>
          <a:xfrm>
            <a:off x="593387" y="554477"/>
            <a:ext cx="17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689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E8FBE990-FDE6-43C3-91F9-75736ADC6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9" r="14312"/>
          <a:stretch/>
        </p:blipFill>
        <p:spPr>
          <a:xfrm rot="5400000">
            <a:off x="2833961" y="287919"/>
            <a:ext cx="6524075" cy="62544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53FBFF4-17E0-4A4E-A090-F88893F3F3EC}"/>
              </a:ext>
            </a:extLst>
          </p:cNvPr>
          <p:cNvSpPr txBox="1"/>
          <p:nvPr/>
        </p:nvSpPr>
        <p:spPr>
          <a:xfrm>
            <a:off x="583660" y="583660"/>
            <a:ext cx="145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056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69C2CF90-8F8C-427E-B98F-348B3E8D5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4" t="5437" r="33333" b="7650"/>
          <a:stretch/>
        </p:blipFill>
        <p:spPr>
          <a:xfrm rot="5400000">
            <a:off x="2952464" y="-169993"/>
            <a:ext cx="6518421" cy="721483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D4478A0-83A3-47ED-B857-0D3B38AA5160}"/>
              </a:ext>
            </a:extLst>
          </p:cNvPr>
          <p:cNvSpPr txBox="1"/>
          <p:nvPr/>
        </p:nvSpPr>
        <p:spPr>
          <a:xfrm>
            <a:off x="457200" y="525294"/>
            <a:ext cx="14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847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3" name="Rectangle 12" title="Side bar">
            <a:extLst>
              <a:ext uri="{FF2B5EF4-FFF2-40B4-BE49-F238E27FC236}">
                <a16:creationId xmlns:a16="http://schemas.microsoft.com/office/drawing/2014/main" id="{2793B903-AB42-42A0-AE97-93D366679C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868099-6145-4BC0-A5EA-74BEF1776B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afbeelding 5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7F96D99D-D739-4941-AD89-8490ACEB28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474" r="19238"/>
          <a:stretch/>
        </p:blipFill>
        <p:spPr>
          <a:xfrm rot="10800000">
            <a:off x="1095338" y="640080"/>
            <a:ext cx="5978253" cy="5577840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392C8E-7CB9-4DEE-864B-C2A5F058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631" y="1087858"/>
            <a:ext cx="3509345" cy="252549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9000"/>
              </a:lnSpc>
            </a:pPr>
            <a:r>
              <a:rPr lang="en-US" sz="4400" dirty="0"/>
              <a:t>Hoe </a:t>
            </a:r>
            <a:r>
              <a:rPr lang="en-US" sz="4400" dirty="0" err="1"/>
              <a:t>kan</a:t>
            </a:r>
            <a:r>
              <a:rPr lang="en-US" sz="4400" dirty="0"/>
              <a:t> </a:t>
            </a:r>
            <a:r>
              <a:rPr lang="en-US" sz="4400" dirty="0" err="1"/>
              <a:t>ik</a:t>
            </a:r>
            <a:r>
              <a:rPr lang="en-US" sz="4400" dirty="0"/>
              <a:t> de </a:t>
            </a:r>
            <a:r>
              <a:rPr lang="en-US" sz="4400" dirty="0" err="1"/>
              <a:t>producten</a:t>
            </a:r>
            <a:r>
              <a:rPr lang="en-US" sz="4400" dirty="0"/>
              <a:t> </a:t>
            </a:r>
            <a:r>
              <a:rPr lang="en-US" sz="4400" dirty="0" err="1"/>
              <a:t>beveiligen</a:t>
            </a:r>
            <a:r>
              <a:rPr lang="en-US" sz="4400" dirty="0"/>
              <a:t> </a:t>
            </a:r>
            <a:r>
              <a:rPr lang="en-US" sz="4400" dirty="0" err="1"/>
              <a:t>zonder</a:t>
            </a:r>
            <a:r>
              <a:rPr lang="en-US" sz="4400" dirty="0"/>
              <a:t> alarm?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6500DA-F0BE-4878-B7BE-79074CDB3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7631" y="4061133"/>
            <a:ext cx="3053039" cy="1801351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Ik</a:t>
            </a:r>
            <a:r>
              <a:rPr lang="en-US" sz="1800" dirty="0"/>
              <a:t> </a:t>
            </a:r>
            <a:r>
              <a:rPr lang="en-US" sz="1800" dirty="0" err="1"/>
              <a:t>maak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ijzeren</a:t>
            </a:r>
            <a:r>
              <a:rPr lang="en-US" sz="1800" dirty="0"/>
              <a:t> </a:t>
            </a:r>
            <a:r>
              <a:rPr lang="en-US" sz="1800" dirty="0" err="1"/>
              <a:t>draad</a:t>
            </a:r>
            <a:r>
              <a:rPr lang="en-US" sz="1800" dirty="0"/>
              <a:t> vast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mijn</a:t>
            </a:r>
            <a:r>
              <a:rPr lang="en-US" sz="1800" dirty="0"/>
              <a:t> </a:t>
            </a:r>
            <a:r>
              <a:rPr lang="en-US" sz="1800" dirty="0" err="1"/>
              <a:t>producten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die </a:t>
            </a:r>
            <a:r>
              <a:rPr lang="en-US" sz="1800" dirty="0" err="1"/>
              <a:t>maak</a:t>
            </a:r>
            <a:r>
              <a:rPr lang="en-US" sz="1800" dirty="0"/>
              <a:t> </a:t>
            </a:r>
            <a:r>
              <a:rPr lang="en-US" sz="1800" dirty="0" err="1"/>
              <a:t>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vast </a:t>
            </a:r>
            <a:r>
              <a:rPr lang="en-US" sz="1800" dirty="0" err="1"/>
              <a:t>aan</a:t>
            </a:r>
            <a:r>
              <a:rPr lang="en-US" sz="1800" dirty="0"/>
              <a:t> de </a:t>
            </a:r>
            <a:r>
              <a:rPr lang="en-US" sz="1800" dirty="0" err="1"/>
              <a:t>bakken</a:t>
            </a:r>
            <a:r>
              <a:rPr lang="en-US" sz="1800" dirty="0"/>
              <a:t> of </a:t>
            </a:r>
            <a:r>
              <a:rPr lang="en-US" sz="1800" dirty="0" err="1"/>
              <a:t>flessen</a:t>
            </a:r>
            <a:r>
              <a:rPr lang="en-US" sz="1800" dirty="0"/>
              <a:t> die </a:t>
            </a:r>
            <a:r>
              <a:rPr lang="en-US" sz="1800" dirty="0" err="1"/>
              <a:t>gevuld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met water.</a:t>
            </a:r>
          </a:p>
        </p:txBody>
      </p:sp>
    </p:spTree>
    <p:extLst>
      <p:ext uri="{BB962C8B-B14F-4D97-AF65-F5344CB8AC3E}">
        <p14:creationId xmlns:p14="http://schemas.microsoft.com/office/powerpoint/2010/main" val="2631718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98AD4C3D-2088-5E4F-BD20-D8545177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14" y="3363234"/>
            <a:ext cx="4653426" cy="3367490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F6987DEC-D5C1-EC40-9B2A-36AA17E1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4" y="52291"/>
            <a:ext cx="4184856" cy="331094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B9C6FBF-9A32-7D4F-AD8D-48D02E459421}"/>
              </a:ext>
            </a:extLst>
          </p:cNvPr>
          <p:cNvSpPr txBox="1"/>
          <p:nvPr/>
        </p:nvSpPr>
        <p:spPr>
          <a:xfrm>
            <a:off x="5164700" y="449824"/>
            <a:ext cx="5727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400"/>
              <a:t>Hoe maak ik de ijzeren draden vast aan mijn producten?</a:t>
            </a: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90F505-681F-D443-8702-20D7C4A38BD7}"/>
              </a:ext>
            </a:extLst>
          </p:cNvPr>
          <p:cNvSpPr txBox="1"/>
          <p:nvPr/>
        </p:nvSpPr>
        <p:spPr>
          <a:xfrm>
            <a:off x="7017466" y="2901569"/>
            <a:ext cx="348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/>
              <a:t>Ik zet de producten vast in een klem en die maak ik vast aan de ijzeren draden.</a:t>
            </a:r>
          </a:p>
        </p:txBody>
      </p:sp>
    </p:spTree>
    <p:extLst>
      <p:ext uri="{BB962C8B-B14F-4D97-AF65-F5344CB8AC3E}">
        <p14:creationId xmlns:p14="http://schemas.microsoft.com/office/powerpoint/2010/main" val="37498497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327</TotalTime>
  <Words>87</Words>
  <Application>Microsoft Office PowerPoint</Application>
  <PresentationFormat>Breedbeeld</PresentationFormat>
  <Paragraphs>17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Crop</vt:lpstr>
      <vt:lpstr>Industrieel product ontwerpen</vt:lpstr>
      <vt:lpstr>Wat voor display ga ik maken?</vt:lpstr>
      <vt:lpstr>PowerPoint-presentatie</vt:lpstr>
      <vt:lpstr>PowerPoint-presentatie</vt:lpstr>
      <vt:lpstr>PowerPoint-presentatie</vt:lpstr>
      <vt:lpstr>Hoe kan ik de producten beveiligen zonder alarm?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Industrieel product ontwerpen</dc:title>
  <dc:creator>Gijs Huijbregts</dc:creator>
  <cp:lastModifiedBy>Gijs Huijbregts</cp:lastModifiedBy>
  <cp:revision>16</cp:revision>
  <dcterms:created xsi:type="dcterms:W3CDTF">2017-10-01T16:21:43Z</dcterms:created>
  <dcterms:modified xsi:type="dcterms:W3CDTF">2017-10-04T07:29:28Z</dcterms:modified>
</cp:coreProperties>
</file>