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7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9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1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7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4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5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44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3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0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6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2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7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2D7EC3-3214-4A0C-9EF1-8F08F8042F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9600" dirty="0"/>
              <a:t>Rugzak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B3610E7-1BC4-48F3-B65D-E781794948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Naam: Gijs Huijbregts</a:t>
            </a:r>
          </a:p>
          <a:p>
            <a:r>
              <a:rPr lang="nl-NL" dirty="0"/>
              <a:t>Klas: mtd1a4</a:t>
            </a:r>
          </a:p>
        </p:txBody>
      </p:sp>
    </p:spTree>
    <p:extLst>
      <p:ext uri="{BB962C8B-B14F-4D97-AF65-F5344CB8AC3E}">
        <p14:creationId xmlns:p14="http://schemas.microsoft.com/office/powerpoint/2010/main" val="6676270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A94A39-4B69-4400-8F8A-9EB42105F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912" y="792099"/>
            <a:ext cx="7315200" cy="816102"/>
          </a:xfrm>
        </p:spPr>
        <p:txBody>
          <a:bodyPr>
            <a:normAutofit fontScale="90000"/>
          </a:bodyPr>
          <a:lstStyle/>
          <a:p>
            <a:r>
              <a:rPr lang="nl-NL" dirty="0"/>
              <a:t>Eisen rugzak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2758B67-3439-4904-8A1A-3486310DF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6200" y="1876425"/>
            <a:ext cx="7315200" cy="371055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dirty="0"/>
              <a:t>Je kan zelf vakken creëren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dirty="0"/>
              <a:t>Het is gemaakt van recyclede plastic zakken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dirty="0"/>
              <a:t>Licht van gewicht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dirty="0"/>
              <a:t>Waterbestendig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dirty="0"/>
              <a:t>Moet onder de 20 euro kosten</a:t>
            </a:r>
          </a:p>
        </p:txBody>
      </p:sp>
    </p:spTree>
    <p:extLst>
      <p:ext uri="{BB962C8B-B14F-4D97-AF65-F5344CB8AC3E}">
        <p14:creationId xmlns:p14="http://schemas.microsoft.com/office/powerpoint/2010/main" val="4222104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3875682-0790-427D-9A23-4B7265F0FA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DE4AAE-4785-4EA7-95DB-45200F5B809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D3A0BBF-3323-4691-834F-8AB5052EF38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5BC1B9-2257-4E14-823B-9628FE5F79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609288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Afbeelding 4" descr="Afbeeldingsresultaten voor plasic soep">
            <a:extLst>
              <a:ext uri="{FF2B5EF4-FFF2-40B4-BE49-F238E27FC236}">
                <a16:creationId xmlns:a16="http://schemas.microsoft.com/office/drawing/2014/main" id="{52D9D875-EF87-4652-82ED-E28B19868FDB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" r="-1" b="-1"/>
          <a:stretch/>
        </p:blipFill>
        <p:spPr bwMode="auto">
          <a:xfrm>
            <a:off x="6586977" y="2825904"/>
            <a:ext cx="4908848" cy="3263999"/>
          </a:xfrm>
          <a:prstGeom prst="rect">
            <a:avLst/>
          </a:prstGeom>
          <a:noFill/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D28F979-6B06-4DCB-988D-9E6860E7FD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Afbeelding 3" descr="Afbeeldingsresultaten voor plastic soep tassen">
            <a:extLst>
              <a:ext uri="{FF2B5EF4-FFF2-40B4-BE49-F238E27FC236}">
                <a16:creationId xmlns:a16="http://schemas.microsoft.com/office/drawing/2014/main" id="{66BEA888-972D-4B86-A771-21FCA747F44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9" r="-1" b="-1"/>
          <a:stretch/>
        </p:blipFill>
        <p:spPr bwMode="auto">
          <a:xfrm>
            <a:off x="6586977" y="758952"/>
            <a:ext cx="4908848" cy="1918257"/>
          </a:xfrm>
          <a:prstGeom prst="rect">
            <a:avLst/>
          </a:prstGeom>
          <a:noFill/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5E2631B-D367-4E85-A83E-8743A6E66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167" y="1155573"/>
            <a:ext cx="5143482" cy="9144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Waarom</a:t>
            </a:r>
            <a:r>
              <a:rPr lang="en-US" dirty="0">
                <a:solidFill>
                  <a:srgbClr val="FFFFFF"/>
                </a:solidFill>
              </a:rPr>
              <a:t> plastic?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F3BACC-104F-4368-ABC1-234E302B8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5982" y="2463547"/>
            <a:ext cx="5143482" cy="914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311 </a:t>
            </a:r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miljoen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ton plastic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Eenmalig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gebruik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231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5AA60-E974-4F2E-B6CA-B157A48DC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912" y="813816"/>
            <a:ext cx="7315200" cy="914400"/>
          </a:xfrm>
        </p:spPr>
        <p:txBody>
          <a:bodyPr/>
          <a:lstStyle/>
          <a:p>
            <a:r>
              <a:rPr lang="nl-NL"/>
              <a:t>Onderdelen rugzak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0CF189-4580-4DBF-995B-AE5A8A5AB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6200" y="2019300"/>
            <a:ext cx="7315200" cy="356768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dirty="0"/>
              <a:t>1 rol plastic zakken ( 20 zakken van 60 Liter)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dirty="0"/>
              <a:t>Rits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dirty="0"/>
              <a:t>Clip om tas te verstellen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dirty="0"/>
              <a:t>Lint voor schouderbanden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829F461-F358-4508-AABF-98E11B5D2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016" y="3848671"/>
            <a:ext cx="2157984" cy="2157984"/>
          </a:xfrm>
          <a:prstGeom prst="rect">
            <a:avLst/>
          </a:prstGeom>
        </p:spPr>
      </p:pic>
      <p:pic>
        <p:nvPicPr>
          <p:cNvPr id="7" name="Afbeelding 6" descr="Afbeelding met zwart&#10;&#10;Beschrijving is gegenereerd met hoge betrouwbaarheid">
            <a:extLst>
              <a:ext uri="{FF2B5EF4-FFF2-40B4-BE49-F238E27FC236}">
                <a16:creationId xmlns:a16="http://schemas.microsoft.com/office/drawing/2014/main" id="{51F57394-E345-4B0D-AE57-67B6CE6F2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7816" y="4092130"/>
            <a:ext cx="1914525" cy="1914525"/>
          </a:xfrm>
          <a:prstGeom prst="rect">
            <a:avLst/>
          </a:prstGeom>
        </p:spPr>
      </p:pic>
      <p:pic>
        <p:nvPicPr>
          <p:cNvPr id="11" name="Afbeelding 10" descr="Afbeelding met moersleutel, gereedschap&#10;&#10;Beschrijving is gegenereerd met zeer hoge betrouwbaarheid">
            <a:extLst>
              <a:ext uri="{FF2B5EF4-FFF2-40B4-BE49-F238E27FC236}">
                <a16:creationId xmlns:a16="http://schemas.microsoft.com/office/drawing/2014/main" id="{2B7D7458-D389-486D-BBAB-D777CC11B7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4157" y="4577291"/>
            <a:ext cx="1082040" cy="944201"/>
          </a:xfrm>
          <a:prstGeom prst="rect">
            <a:avLst/>
          </a:prstGeom>
        </p:spPr>
      </p:pic>
      <p:pic>
        <p:nvPicPr>
          <p:cNvPr id="15" name="Afbeelding 14" descr="Afbeelding met zwart, buiten&#10;&#10;Beschrijving is gegenereerd met hoge betrouwbaarheid">
            <a:extLst>
              <a:ext uri="{FF2B5EF4-FFF2-40B4-BE49-F238E27FC236}">
                <a16:creationId xmlns:a16="http://schemas.microsoft.com/office/drawing/2014/main" id="{2F53B1FF-89D1-4D13-8E30-0D7165F0690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52203"/>
          <a:stretch/>
        </p:blipFill>
        <p:spPr>
          <a:xfrm>
            <a:off x="9525000" y="4583634"/>
            <a:ext cx="1962150" cy="93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63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4B5CC49-6FAE-42FA-99B6-A3FDA8C688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8D888F-D87A-4C3C-BD82-273E4C8C5E8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6BC9B4A-2119-4645-B4CA-7817D5FAF4B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A2CD81-3BB6-4ED6-A50F-DC14F37A95C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EF2106-328C-4D7E-B7BD-CA1E21048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295" y="1083732"/>
            <a:ext cx="5509628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Wat </a:t>
            </a:r>
            <a:r>
              <a:rPr lang="en-US" sz="7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heb</a:t>
            </a:r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7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je</a:t>
            </a:r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7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nodig</a:t>
            </a:r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E63DF6-5EC9-46B5-A9C9-5C301686D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56389" y="1083732"/>
            <a:ext cx="3507654" cy="4690534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Bakpapier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Strijkijzer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Snijplank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Stijltang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Soldeerbout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Naald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draat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Schaar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Prikkers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Karton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Liniaal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Stift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lijmpistool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8119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4EC94-7AF2-4A1E-B836-D57F69211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912" y="660273"/>
            <a:ext cx="7315200" cy="1673352"/>
          </a:xfrm>
        </p:spPr>
        <p:txBody>
          <a:bodyPr>
            <a:normAutofit fontScale="90000"/>
          </a:bodyPr>
          <a:lstStyle/>
          <a:p>
            <a:r>
              <a:rPr lang="nl-NL" dirty="0"/>
              <a:t>Hoe smelt je de zakken samen?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3BDB4FA-B688-4769-ADDB-C7BC497F5D17}"/>
              </a:ext>
            </a:extLst>
          </p:cNvPr>
          <p:cNvSpPr txBox="1"/>
          <p:nvPr/>
        </p:nvSpPr>
        <p:spPr>
          <a:xfrm>
            <a:off x="4053254" y="5451231"/>
            <a:ext cx="269044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Vlakke ondergrond (tafel)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089C5FC-E6F6-4969-AACE-4CE32B3E0716}"/>
              </a:ext>
            </a:extLst>
          </p:cNvPr>
          <p:cNvSpPr txBox="1"/>
          <p:nvPr/>
        </p:nvSpPr>
        <p:spPr>
          <a:xfrm>
            <a:off x="4053254" y="4929499"/>
            <a:ext cx="269044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Bakpapier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1B02C6D-7879-4954-9895-C662C63841FF}"/>
              </a:ext>
            </a:extLst>
          </p:cNvPr>
          <p:cNvSpPr txBox="1"/>
          <p:nvPr/>
        </p:nvSpPr>
        <p:spPr>
          <a:xfrm>
            <a:off x="4053254" y="4407767"/>
            <a:ext cx="269044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Plastic zak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554DD88-C596-47F9-AA4D-4B91F2D2E13D}"/>
              </a:ext>
            </a:extLst>
          </p:cNvPr>
          <p:cNvSpPr txBox="1"/>
          <p:nvPr/>
        </p:nvSpPr>
        <p:spPr>
          <a:xfrm>
            <a:off x="4053254" y="3364303"/>
            <a:ext cx="269044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Bakpapier 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2536FB1-2ED6-43A4-AE52-1DC885E31C79}"/>
              </a:ext>
            </a:extLst>
          </p:cNvPr>
          <p:cNvSpPr txBox="1"/>
          <p:nvPr/>
        </p:nvSpPr>
        <p:spPr>
          <a:xfrm>
            <a:off x="7310806" y="2875112"/>
            <a:ext cx="269044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Strijkijzer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8B84B3E-330B-42A9-974E-CA0D3A327AF6}"/>
              </a:ext>
            </a:extLst>
          </p:cNvPr>
          <p:cNvSpPr txBox="1"/>
          <p:nvPr/>
        </p:nvSpPr>
        <p:spPr>
          <a:xfrm>
            <a:off x="7310806" y="3364303"/>
            <a:ext cx="269044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Snijplank 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84BF8942-6B32-4356-9656-F821DB7BD343}"/>
              </a:ext>
            </a:extLst>
          </p:cNvPr>
          <p:cNvCxnSpPr>
            <a:cxnSpLocks/>
          </p:cNvCxnSpPr>
          <p:nvPr/>
        </p:nvCxnSpPr>
        <p:spPr>
          <a:xfrm>
            <a:off x="7069016" y="2618957"/>
            <a:ext cx="0" cy="357761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D21EDDE8-1D17-4E7B-99EE-78108AC69976}"/>
              </a:ext>
            </a:extLst>
          </p:cNvPr>
          <p:cNvSpPr txBox="1"/>
          <p:nvPr/>
        </p:nvSpPr>
        <p:spPr>
          <a:xfrm>
            <a:off x="4053254" y="3886035"/>
            <a:ext cx="269044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Plastic zak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2D5BBCFC-4415-4A9F-9DDB-F0F8CA6A18F7}"/>
              </a:ext>
            </a:extLst>
          </p:cNvPr>
          <p:cNvSpPr/>
          <p:nvPr/>
        </p:nvSpPr>
        <p:spPr>
          <a:xfrm>
            <a:off x="7156939" y="4167554"/>
            <a:ext cx="3050924" cy="609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026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-0.26784 -0.001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9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L 1.66667E-6 0.075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1.66667E-6 0.076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33333E-6 L -0.27057 -0.21273 " pathEditMode="relative" rAng="0" ptsTypes="AA">
                                      <p:cBhvr>
                                        <p:cTn id="18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29" y="-1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26719 -3.33333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59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4C645E-7A99-41AB-9F54-84FF6851A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912" y="813815"/>
            <a:ext cx="7315200" cy="914401"/>
          </a:xfrm>
        </p:spPr>
        <p:txBody>
          <a:bodyPr>
            <a:normAutofit fontScale="90000"/>
          </a:bodyPr>
          <a:lstStyle/>
          <a:p>
            <a:r>
              <a:rPr lang="nl-NL" dirty="0"/>
              <a:t>Hoeveel heeft het gekost?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B0D009-CC27-4ED6-98F9-4A75812EC1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1A175472-0CD7-4D51-8E59-EEC96F3E8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42898"/>
              </p:ext>
            </p:extLst>
          </p:nvPr>
        </p:nvGraphicFramePr>
        <p:xfrm>
          <a:off x="4379546" y="2533904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416843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164407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179227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Aantal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prijs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232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Plastic zakken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 zakken ( 60 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0,99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254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Rits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8,75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666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Clip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114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Lint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310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------------------------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452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Totaal kosten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9,74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367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626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356</TotalTime>
  <Words>131</Words>
  <Application>Microsoft Office PowerPoint</Application>
  <PresentationFormat>Breedbeeld</PresentationFormat>
  <Paragraphs>56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Corbel</vt:lpstr>
      <vt:lpstr>Wingdings</vt:lpstr>
      <vt:lpstr>Wingdings 2</vt:lpstr>
      <vt:lpstr>Frame</vt:lpstr>
      <vt:lpstr>Rugzak</vt:lpstr>
      <vt:lpstr>Eisen rugzak</vt:lpstr>
      <vt:lpstr>Waarom plastic?</vt:lpstr>
      <vt:lpstr>Onderdelen rugzak</vt:lpstr>
      <vt:lpstr>Wat heb je nodig?</vt:lpstr>
      <vt:lpstr>Hoe smelt je de zakken samen?</vt:lpstr>
      <vt:lpstr>Hoeveel heeft het gekost?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Rugzak</dc:title>
  <dc:creator>Gijs Huybregts</dc:creator>
  <cp:lastModifiedBy>Gijs Huybregts</cp:lastModifiedBy>
  <cp:revision>18</cp:revision>
  <dcterms:created xsi:type="dcterms:W3CDTF">2018-04-18T15:32:23Z</dcterms:created>
  <dcterms:modified xsi:type="dcterms:W3CDTF">2018-04-18T21:28:39Z</dcterms:modified>
</cp:coreProperties>
</file>