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669BAF-EEA2-4320-87DF-5490CC840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5497A4-BE96-408C-9BCA-A539DC127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DC63B8-2F6A-4C04-B388-A0322467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82F132-FE69-466C-A730-53CEAC3F8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F76D49-5DDA-4C0D-B92D-88E898F9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42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1736C-7543-407A-9CB7-3BD3327A8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3E40F9-09C1-4C78-9B59-E51B16147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F89687-0A71-4D75-A19C-46B6AAA9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D70F84-90DD-4275-B351-A25ADC567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713B3C-5CCA-415D-92BD-01A0112D5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35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90E65AD-203F-4793-890A-62C2E9B3E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CC6EC7-647C-4D59-8641-896357BC7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12AE0A-A8FE-4558-80DB-5A2D639F4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22C505-637D-45E8-8864-79B258A8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C6576F-F4B4-4B7D-AE6C-7E7D04EB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64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67F7E-84CB-471F-B49E-55C091481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5388B7-25C2-4C4C-8B24-52C3C076B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8A4D68-ED00-42D0-99CF-0DFAC151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19AF12-CE98-443D-BAA1-3C36B20DC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774931-8B85-436C-9F98-808513B0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83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ADFEC-ECB6-4C7E-B1EC-68A1EDCB2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93D66F-617B-4AAC-B566-24328B50B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1336B2-B979-4F39-A783-F1BC9EA2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343457-617D-4349-87FB-5E3B04F17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224BB0-0325-4F65-986D-469FF58D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130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A0259A-D2DA-4E80-AA29-DCEBEC95B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0D1538-80D9-45C2-BE97-12B55C681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534FF96-A7C7-4BD1-B394-41FB57B2B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BF8CF3-F6A3-457E-BA89-85540B79A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FEEF52-09D0-4AB5-8C0D-64A0F38B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B7A507-F7B4-427B-9568-6F1D5A8E1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98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F0CE8-AEE3-45E4-8531-739087967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E24860-DD0E-4109-81FB-9D2F5216B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9FA972-8012-4359-A524-D0C160ED8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DBDA84-C1F3-4425-B26A-8B4F96397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2A39491-5962-4271-9069-BB8C3BAC2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B8B0B89-8A28-42FF-AA45-1419FF1CD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1BCBE95-20B3-4952-8D17-1D459D0CA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86A12A2-1942-4A0E-ABAA-C581D9DB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81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7B476-2432-46D7-BDA3-513CA254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A69F7D8-B71F-4A97-8693-DE27FC0E1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B9D08C5-B55D-42BD-AD62-CBF474C2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72869EB-4684-4A83-A9DF-479CED76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76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840A6C7-4B7F-4F58-9EC7-7DF3249C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3544E0B-E2FC-48D9-B4E3-50DC51259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0F13DF-C95A-4FF5-8F87-F6384C93B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185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5141F-D4F7-4AD8-A754-FD10667B0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8BA7C1-BFE2-423C-B367-55FA6151C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773C69-09F9-4E86-A8DF-58EC352E8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5726A2-0E6B-4598-8A4B-B08032CF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5540B4-7675-4297-804D-FBADA8A7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EAC758-45F3-4BC7-967C-68E4E758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9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FC1D6-2530-491C-9CBD-B761FE230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2C8D01B-08D7-478E-AF18-B6DDB0C1B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EF6BA2-2118-430A-B7CD-A90C5069C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288A8D7-FAEC-4657-9A02-4205689B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7EF8C07-8AA5-4CFA-9DB9-BE30FCC4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DCBD8A-53B3-45C5-B28C-AC0C97BDF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605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2C32DBA-0132-4FCF-9E5E-7E4432D0F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6689B3-6D02-4B7E-AED4-2755B6BE8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39AE38-F5E5-485E-A431-1A28361CC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D83CB-F4F4-4F48-BD39-0FFBCEA75654}" type="datetimeFigureOut">
              <a:rPr lang="nl-NL" smtClean="0"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93DFD4-9660-4A76-848F-98443DDB5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82E905-52BF-4566-9D5F-D8F03D97B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D48C8-2556-45B5-A27B-D81FAF56E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96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716FC-F429-4BA8-82A0-2247DE6F69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88497E3-C37F-4302-8FCE-60EB6E7159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41433F9-186D-4275-A072-15CB3F992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2892394"/>
            <a:ext cx="3474720" cy="275263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C92D2B48-A4BF-412A-B519-58A910401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701802"/>
            <a:ext cx="3474720" cy="195453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AD989A5F-114B-494C-B1DE-26AB59A785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948" y="1225519"/>
            <a:ext cx="5905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751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Gijs Huijbregts</dc:creator>
  <cp:lastModifiedBy>Gijs Huybregts</cp:lastModifiedBy>
  <cp:revision>2</cp:revision>
  <dcterms:created xsi:type="dcterms:W3CDTF">2020-03-13T09:00:02Z</dcterms:created>
  <dcterms:modified xsi:type="dcterms:W3CDTF">2020-03-13T09:04:56Z</dcterms:modified>
</cp:coreProperties>
</file>