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20EF5D-65E7-42DD-A2A1-91DD7E61D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94ADAAF-DF09-4BDC-8D86-F60A27E87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EA75F3-4ED6-4332-8B4C-4273815DA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03A154-3663-4788-B2C7-21A5E602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F66943-08AC-4235-9F2D-086AFA1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63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4BDD23-07B1-4C9F-8523-39326FA42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A51A50-AFCA-40DB-B63E-F539046F1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9203A8-5000-4B65-B9F2-DB58864A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911CC9-1DD9-435E-B317-3ECBAF9A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67497C-6D24-4068-8CBD-0A7C4A65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23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355FEC3-6B2F-45DA-9576-C899514752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C91E5F-CCC8-495B-B0AB-1A941B861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0B2559-D32E-4C9E-86BE-3F5974762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692A91-BCC7-43ED-8DC6-B21F7734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5D5950-116B-4C56-9B85-57FEEF42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62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38EC40-1734-40E3-B1EA-F7E45428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D8A1DD-7614-4E2C-B055-125D9F4C1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2F0E8C-2DF8-40D0-9169-CA94D10B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6999E1-2E1F-4BED-8197-24E25FDC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A6E397-283C-4997-8DF4-FF9E04F9E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53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33F1F-8A39-46F6-A229-6F395FEB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F33BA21-D3E3-42E8-B9F7-168004098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62827D-05AE-46A0-8F43-83279A86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5E2C9C-BD0B-4BB8-BFBC-51A4D0C4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56A08D-1AF9-4F8D-9147-F106C02B6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13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2B07F-CC42-49F8-AFBE-3249F187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FF65CF-99FB-4448-83F6-B36CDE0B1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77901D-1271-4C8E-B3E5-9516A6260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C49315-DD57-4A9D-B9B2-0D70E3321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D5DD16-CD77-4D21-8F8F-3625EFEF8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3A1F3E-41C1-42FB-92FD-616145AC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068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35C9F-E47B-49EE-AB1A-705DF6679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933E17-5C38-45CC-AEA3-C11EE974D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733575-06F0-4F72-8760-6E05ED02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694520F-F44E-4FA5-92E8-431883806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8BC7FE-AAE7-447A-9657-C80CA413A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0FFBD73-80E4-4BF5-840F-2EF63EB2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033662E-D1EE-4D76-B4F5-3F48D5532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09E05D-66B1-4B89-8142-37B4F10DD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65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33F329-521F-458C-BB08-14605F020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0BC9FE1-A99B-4312-9BF0-FC6D0718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1093E3B-FEEC-4D16-A597-EEBBDA84F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BA23F1-45FC-4A97-A5E3-D1D1B228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27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27E4986-04E9-42C1-B3F5-3F7ABAAB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23B8A81-BA67-4B9B-8D78-6E4A3869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FDC200-3273-4616-B467-9A53A7A8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2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C7241-1F86-4DFC-9200-94BEC559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0157F9-1AC3-4143-B30A-75F94CC61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2FC887-3BD3-461F-B1C9-A7156EB94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60CA0E-DF33-4CB2-A664-488FBEAA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C28A49-1C1E-43E6-B71B-20691DC6E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2DAFB8-362F-450D-8E5D-AD7CB004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33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CAB25-EC63-424F-890D-A55903744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7330C18-F19F-421F-986F-DA736EAF2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94CB8D-2303-46E8-A027-6523862C9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230E68-9CB7-4272-A776-208A554D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DD37BFD-497E-45FC-8930-832DE2DC8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D42ACE1-8E15-4001-A6D6-04297323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77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DD0F669-9DD2-4B15-936F-17E6D49B5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4FF9F9-C087-4059-9E95-D7727D920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E7F812-EAD8-455F-92C1-D92FD5271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C9986-16A3-4F5C-8996-F53C0CF730C4}" type="datetimeFigureOut">
              <a:rPr lang="nl-NL" smtClean="0"/>
              <a:t>6-12-2017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4B434E-1FBA-44B7-ADC6-E0C453650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7753F9-248A-4CB4-89A6-7D9C409521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ED4-F1BF-4CFF-B216-33DE4AFC98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98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3D301-DCEE-4D3B-B45B-CEFCED162F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muizenval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D1AF97-2951-4F0C-AF5E-56A1ADBB18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Gijs Huijbregts, Niels Tielemans, MTD1A4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19A0133-4DEF-49AA-9194-B7DCFCB715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254" y="963226"/>
            <a:ext cx="3314330" cy="186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83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1CBBC6-E3FB-438A-9BD4-3F8ABEC9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67E420-F43A-4E4E-8DF3-77245667C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/>
              <a:t>Bestaande muizenvallen</a:t>
            </a:r>
          </a:p>
          <a:p>
            <a:pPr>
              <a:buFontTx/>
              <a:buChar char="-"/>
            </a:pPr>
            <a:r>
              <a:rPr lang="nl-NL" dirty="0"/>
              <a:t>Onze ontwerpen</a:t>
            </a:r>
          </a:p>
          <a:p>
            <a:pPr>
              <a:buFontTx/>
              <a:buChar char="-"/>
            </a:pPr>
            <a:r>
              <a:rPr lang="nl-NL" dirty="0"/>
              <a:t>Uiteindelijk ontwerp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2AE4CCE-3980-4201-AD62-D56E5F91E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396" y="1825625"/>
            <a:ext cx="4891398" cy="3057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577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E734F-3128-476F-8FA4-32433CBC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Bestaande muizenvallen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2F513C3F-E2FE-4A45-8C89-A8723D3A5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646" y="4310200"/>
            <a:ext cx="2547800" cy="2547800"/>
          </a:xfr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5BDAA70D-F4EE-48F1-9C21-405E0D24FB36}"/>
              </a:ext>
            </a:extLst>
          </p:cNvPr>
          <p:cNvSpPr txBox="1"/>
          <p:nvPr/>
        </p:nvSpPr>
        <p:spPr>
          <a:xfrm>
            <a:off x="319596" y="1690688"/>
            <a:ext cx="10395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Verbeterpunten:</a:t>
            </a:r>
          </a:p>
          <a:p>
            <a:pPr marL="285750" indent="-285750">
              <a:buFontTx/>
              <a:buChar char="-"/>
            </a:pPr>
            <a:r>
              <a:rPr lang="nl-NL" dirty="0"/>
              <a:t>Meerdere muizen</a:t>
            </a:r>
          </a:p>
          <a:p>
            <a:pPr marL="285750" indent="-285750">
              <a:buFontTx/>
              <a:buChar char="-"/>
            </a:pPr>
            <a:r>
              <a:rPr lang="nl-NL" dirty="0"/>
              <a:t>Weten wanneer er een in zit</a:t>
            </a:r>
          </a:p>
          <a:p>
            <a:pPr marL="285750" indent="-285750">
              <a:buFontTx/>
              <a:buChar char="-"/>
            </a:pPr>
            <a:r>
              <a:rPr lang="nl-NL" dirty="0"/>
              <a:t>Muis laten leven</a:t>
            </a:r>
          </a:p>
          <a:p>
            <a:pPr marL="285750" indent="-285750">
              <a:buFontTx/>
              <a:buChar char="-"/>
            </a:pPr>
            <a:r>
              <a:rPr lang="nl-NL" dirty="0"/>
              <a:t>Makkelijker vrijlaten</a:t>
            </a:r>
          </a:p>
          <a:p>
            <a:pPr marL="285750" indent="-285750">
              <a:buFontTx/>
              <a:buChar char="-"/>
            </a:pPr>
            <a:r>
              <a:rPr lang="nl-NL" dirty="0"/>
              <a:t>Makkelijk schoonmaken</a:t>
            </a:r>
          </a:p>
          <a:p>
            <a:pPr marL="285750" indent="-285750">
              <a:buFontTx/>
              <a:buChar char="-"/>
            </a:pPr>
            <a:r>
              <a:rPr lang="nl-NL" dirty="0"/>
              <a:t>Kindvriendelijk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584C4F8-BD27-414F-BF05-39877E0EA5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2" y="4165723"/>
            <a:ext cx="2538274" cy="2538274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D58D0A65-81F3-4895-980E-C7B67F743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082" y="4537829"/>
            <a:ext cx="2092541" cy="2092541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3976054B-9EB6-4778-B7F9-2868362C03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142" y="4236743"/>
            <a:ext cx="2692277" cy="269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71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220F14-D888-459C-A709-E7DB9690F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Onze ontwerpen</a:t>
            </a:r>
            <a:br>
              <a:rPr lang="nl-NL" dirty="0"/>
            </a:b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E849D7EF-17F7-419B-A32C-55E4ECEC0B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277" y="1495379"/>
            <a:ext cx="3897907" cy="519396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FE07550-F0D7-4930-96CA-F2F42C1AC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8654" y="1495379"/>
            <a:ext cx="3890608" cy="5193962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8EFB51F0-AB01-450D-8AF8-7EEDAAACA6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2732" y="1495380"/>
            <a:ext cx="3897908" cy="519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14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269D5-0F39-45FF-8B90-0CF33633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Uiteindelijk ontwerp</a:t>
            </a:r>
            <a:br>
              <a:rPr lang="nl-NL" dirty="0"/>
            </a:b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B4C0FB11-B65E-4735-8CEC-DBF991589B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6428" y="198055"/>
            <a:ext cx="4849447" cy="6461889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A6797628-10FC-477D-963F-716A745B1D7A}"/>
              </a:ext>
            </a:extLst>
          </p:cNvPr>
          <p:cNvSpPr txBox="1"/>
          <p:nvPr/>
        </p:nvSpPr>
        <p:spPr>
          <a:xfrm>
            <a:off x="838200" y="1518082"/>
            <a:ext cx="57845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2400" dirty="0"/>
              <a:t>Simpel en goedkoop te maken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Kindvriendelijk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Schoon te maken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Makkelijk </a:t>
            </a:r>
            <a:r>
              <a:rPr lang="nl-NL" sz="2400" dirty="0" err="1"/>
              <a:t>opbergbaar</a:t>
            </a:r>
            <a:endParaRPr lang="nl-NL" sz="2400" dirty="0"/>
          </a:p>
          <a:p>
            <a:pPr marL="285750" indent="-285750">
              <a:buFontTx/>
              <a:buChar char="-"/>
            </a:pPr>
            <a:r>
              <a:rPr lang="nl-NL" sz="2400" dirty="0"/>
              <a:t>Universeel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Muis is makkelijk vrij te laten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Meerdere muizen</a:t>
            </a:r>
          </a:p>
        </p:txBody>
      </p:sp>
    </p:spTree>
    <p:extLst>
      <p:ext uri="{BB962C8B-B14F-4D97-AF65-F5344CB8AC3E}">
        <p14:creationId xmlns:p14="http://schemas.microsoft.com/office/powerpoint/2010/main" val="287778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ED7CC4-D3A9-4007-875C-C1D554DC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Problemen/oplossingen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11BA6A-FBDC-4A54-9D73-044E8393D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/>
              <a:t>Willen weten wanneer er een muis in zit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A1E9E95-369E-4F4B-A687-5F328A54A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430" y="247887"/>
            <a:ext cx="4686670" cy="624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24534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71</Words>
  <Application>Microsoft Office PowerPoint</Application>
  <PresentationFormat>Breedbeeld</PresentationFormat>
  <Paragraphs>25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De muizenval </vt:lpstr>
      <vt:lpstr>Inhoudsopgave </vt:lpstr>
      <vt:lpstr>Bestaande muizenvallen</vt:lpstr>
      <vt:lpstr>Onze ontwerpen </vt:lpstr>
      <vt:lpstr>Uiteindelijk ontwerp </vt:lpstr>
      <vt:lpstr>Problemen/oplossingen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muizenval </dc:title>
  <dc:creator>Niels</dc:creator>
  <cp:lastModifiedBy>Niels</cp:lastModifiedBy>
  <cp:revision>4</cp:revision>
  <dcterms:created xsi:type="dcterms:W3CDTF">2017-12-06T07:37:17Z</dcterms:created>
  <dcterms:modified xsi:type="dcterms:W3CDTF">2017-12-06T08:05:14Z</dcterms:modified>
</cp:coreProperties>
</file>